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3703-341D-75B4-01FE-4F6A345F9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92385-3996-6537-CCA1-6B5AFE768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6BB1E-78DD-6853-B882-C213B781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FFDDD-20EF-1078-3192-F7B40C0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AF712-1663-40B9-89B9-538403CE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58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70FF-1EF2-6933-5196-863D3D3B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EA89F-4BFA-4D79-FC37-C1F8133DA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1188D-4B74-F397-1C15-D32A4604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03AC4-DD83-98FF-ADF0-2469D896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414A-BB1E-1544-60AF-3EA31F86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45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B3CD0-257E-6CAF-9A30-1E63AA79C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C9F49-E7BA-5CD2-C712-16F726014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E9076-E865-F5B0-5F20-819740DA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8CEB4-62C1-F74E-18C3-BB744EEE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2BFD-A565-A674-2962-9DE3A02BB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87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B5CF-B696-EEC0-948A-FDDC7B22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0168-ADF3-4073-5359-708B9A37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F8ED9-B6F1-2CD4-A14B-95EBB759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8B287-B8E3-AEDC-0779-9E2FD24B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47C6-06A4-1911-C8DB-2B47DB34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57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258A-BADF-B4D6-ED2E-F5AE38D8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720D7-43F0-8A31-7326-608DD5772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673B-AFCA-A084-C365-BECC6BED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6646-92C4-6487-B9B9-2D086696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3813B-BA12-B8EE-B09B-6C4FE536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18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B4B2-C89B-4020-E788-C5292164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62566-3AE8-D314-A78D-735CE3776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B5F27-86D3-37CE-F5D7-E9D3E4EB2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7E357-0D26-D656-117C-49095B177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57C50-9A73-7E00-DAD9-AAC22B09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2EB60-FEA3-93D9-E848-75D5858A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96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244D-0F45-1D8A-EC33-9DAB4AB1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79BD3-9567-DD70-B03E-148D3467D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F40C7-50E4-ED7E-49B7-59E87231E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8390F-49C0-364C-BC7F-6F2248B6B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BD76D-911B-A0D2-ACAC-277601654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617FB-48C5-866C-5A91-2ACEC2C3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28C31-6F80-9FA2-24D3-74166E9A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C75C1F-FDAD-9095-E594-0217DA15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02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3299-C938-C882-02E1-58E43041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0178B-E456-47EB-05EB-53763883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39D17-7C89-9299-5885-2913EC32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7BC2F-6675-068B-FB34-F23536FF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2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36895-C6FB-A91E-8056-C37557EE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5657B-9F95-3366-176B-C8DFB7CB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5BEE9-BAA4-88A3-FB5B-252CA366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6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2483-8FB9-941E-A2C2-39F2DE0D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3DAB-890F-68E4-55E8-9039EF05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0E64A-78F1-529B-1053-6C2E515AA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F9FD0-8A8D-1D5E-9AAB-D23685B5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018D0-1759-CE6B-2838-E2C04ABF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62AD9-7B8A-827A-3ADA-AA8B035E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69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F9A5-4ED9-64C4-B48A-F97B18B5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B1A45-728C-65D9-17A6-66F58A1AD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B7396-B5CB-6CF8-E200-960F33E0C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A84D9-6802-B9AC-B49B-79F04A3E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836649-B939-2A71-B167-EEF775A6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B4D42-53F7-A671-0E8C-2C7C21AE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852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3FD6F-18F7-6AC7-6E9F-345C4118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567C6-7754-1388-3AB2-B1018D1B0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25AF-6870-1FD5-AD32-4B2B96D44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E1EFC1-4684-4F1F-A8E2-75D71DB58498}" type="datetimeFigureOut">
              <a:rPr lang="en-CA" smtClean="0"/>
              <a:t>2024-10-05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EF9C-7E39-1DCE-2800-708F374DE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56440-392E-FF1F-879C-A3A36CAD9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CD729-8597-4476-B0FF-50BC582DC3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61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atellite Dish">
            <a:extLst>
              <a:ext uri="{FF2B5EF4-FFF2-40B4-BE49-F238E27FC236}">
                <a16:creationId xmlns:a16="http://schemas.microsoft.com/office/drawing/2014/main" id="{B44D8C9F-2095-AD1E-6CFB-92A73B2B07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76F33-05FF-1870-675F-6FE5849F7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Astro Fishing: A </a:t>
            </a:r>
            <a:r>
              <a:rPr lang="en-US" sz="5200" dirty="0" err="1">
                <a:solidFill>
                  <a:srgbClr val="FFFFFF"/>
                </a:solidFill>
              </a:rPr>
              <a:t>collectathon</a:t>
            </a:r>
            <a:r>
              <a:rPr lang="en-US" sz="5200" dirty="0">
                <a:solidFill>
                  <a:srgbClr val="FFFFFF"/>
                </a:solidFill>
              </a:rPr>
              <a:t> in space</a:t>
            </a:r>
            <a:endParaRPr lang="en-CA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D7CBA-3944-DCAB-8132-8D9745117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Jared, 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8BA1-2614-4A7A-F080-98C45E94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C02D-8D6D-F6B9-5429-54DB45676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Astronauts face many challenges during their time in space</a:t>
            </a:r>
          </a:p>
          <a:p>
            <a:pPr lvl="1"/>
            <a:r>
              <a:rPr lang="en-CA" dirty="0"/>
              <a:t>Lack of physical exercise causing health problems</a:t>
            </a:r>
          </a:p>
          <a:p>
            <a:pPr lvl="1"/>
            <a:r>
              <a:rPr lang="en-CA" dirty="0"/>
              <a:t>Home sickness / Motion sickness</a:t>
            </a:r>
          </a:p>
          <a:p>
            <a:pPr lvl="1"/>
            <a:r>
              <a:rPr lang="en-CA" dirty="0"/>
              <a:t>Boredom and Depression</a:t>
            </a:r>
          </a:p>
          <a:p>
            <a:pPr lvl="1"/>
            <a:r>
              <a:rPr lang="en-CA" dirty="0"/>
              <a:t>Burnout / overworked</a:t>
            </a:r>
          </a:p>
          <a:p>
            <a:pPr lvl="1"/>
            <a:endParaRPr lang="en-CA" dirty="0"/>
          </a:p>
          <a:p>
            <a:r>
              <a:rPr lang="en-CA" dirty="0"/>
              <a:t>They only have 1 hour of free time each day which must be used for physical </a:t>
            </a:r>
            <a:r>
              <a:rPr lang="en-CA" dirty="0" err="1"/>
              <a:t>excersise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577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ADDC-C943-F3C4-F203-662F132D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DD9F4-1F3A-EF41-3012-C1B091387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game has toy fish being thrown into a room and having 2 players catch as many toy fish as possible before a timer runs out.</a:t>
            </a:r>
            <a:r>
              <a:rPr lang="en-CA" dirty="0"/>
              <a:t> </a:t>
            </a:r>
          </a:p>
          <a:p>
            <a:r>
              <a:rPr lang="en-CA" dirty="0"/>
              <a:t>After the timer runs out the players will have to put their fishes into a basket which will be counted by a program. The player with the highest count.</a:t>
            </a:r>
            <a:endParaRPr lang="en-US" dirty="0"/>
          </a:p>
          <a:p>
            <a:endParaRPr lang="en-CA" dirty="0"/>
          </a:p>
          <a:p>
            <a:r>
              <a:rPr lang="en-CA" dirty="0"/>
              <a:t>Our solution incorporates the:</a:t>
            </a:r>
          </a:p>
          <a:p>
            <a:pPr lvl="1"/>
            <a:r>
              <a:rPr lang="en-CA" dirty="0"/>
              <a:t>Microgravity environment</a:t>
            </a:r>
          </a:p>
          <a:p>
            <a:pPr lvl="1"/>
            <a:r>
              <a:rPr lang="en-CA" dirty="0"/>
              <a:t>Physical exercise</a:t>
            </a:r>
          </a:p>
          <a:p>
            <a:pPr lvl="1"/>
            <a:r>
              <a:rPr lang="en-CA" dirty="0"/>
              <a:t>Social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0222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4711-AB53-9C7B-8B1C-4C9B5ED7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E2DF-B6EE-632B-12D8-AA6585AEF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can only catch the fish only with their nets. No hands allowed</a:t>
            </a:r>
          </a:p>
          <a:p>
            <a:r>
              <a:rPr lang="en-US" dirty="0"/>
              <a:t>No players can man physical contact</a:t>
            </a:r>
          </a:p>
          <a:p>
            <a:r>
              <a:rPr lang="en-US" dirty="0"/>
              <a:t>No hitting the nets</a:t>
            </a:r>
          </a:p>
          <a:p>
            <a:r>
              <a:rPr lang="en-US" dirty="0"/>
              <a:t>No stealing the toys</a:t>
            </a:r>
          </a:p>
          <a:p>
            <a:r>
              <a:rPr lang="en-US" dirty="0"/>
              <a:t>No external objects beside the net can be used</a:t>
            </a:r>
          </a:p>
          <a:p>
            <a:r>
              <a:rPr lang="en-US" dirty="0"/>
              <a:t>Players must stay back from the thrower a certain distance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1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172</Words>
  <Application>Microsoft Office PowerPoint</Application>
  <PresentationFormat>Widescreen</PresentationFormat>
  <Paragraphs>25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Astro Fishing: A collectathon in space</vt:lpstr>
      <vt:lpstr>Problem</vt:lpstr>
      <vt:lpstr>Solution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Park,Jared</dc:creator>
  <cp:lastModifiedBy>Park,Jared</cp:lastModifiedBy>
  <cp:revision>1</cp:revision>
  <dcterms:created xsi:type="dcterms:W3CDTF">2024-10-05T15:28:17Z</dcterms:created>
  <dcterms:modified xsi:type="dcterms:W3CDTF">2024-10-05T17:34:35Z</dcterms:modified>
</cp:coreProperties>
</file>